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arina Krajciova" userId="dc8681d6-4bee-415e-822d-6f9ae10badc0" providerId="ADAL" clId="{2EAA2AEF-5850-46B5-B923-8C696B4636DC}"/>
    <pc:docChg chg="custSel addSld modSld">
      <pc:chgData name="Katarina Krajciova" userId="dc8681d6-4bee-415e-822d-6f9ae10badc0" providerId="ADAL" clId="{2EAA2AEF-5850-46B5-B923-8C696B4636DC}" dt="2023-07-24T12:09:24.972" v="192" actId="20577"/>
      <pc:docMkLst>
        <pc:docMk/>
      </pc:docMkLst>
      <pc:sldChg chg="modSp new mod">
        <pc:chgData name="Katarina Krajciova" userId="dc8681d6-4bee-415e-822d-6f9ae10badc0" providerId="ADAL" clId="{2EAA2AEF-5850-46B5-B923-8C696B4636DC}" dt="2023-07-24T12:09:24.972" v="192" actId="20577"/>
        <pc:sldMkLst>
          <pc:docMk/>
          <pc:sldMk cId="2978923688" sldId="257"/>
        </pc:sldMkLst>
        <pc:spChg chg="mod">
          <ac:chgData name="Katarina Krajciova" userId="dc8681d6-4bee-415e-822d-6f9ae10badc0" providerId="ADAL" clId="{2EAA2AEF-5850-46B5-B923-8C696B4636DC}" dt="2023-07-24T12:07:39.486" v="21" actId="20577"/>
          <ac:spMkLst>
            <pc:docMk/>
            <pc:sldMk cId="2978923688" sldId="257"/>
            <ac:spMk id="2" creationId="{3A895D8E-670F-1998-F9AD-EC73BDC8B978}"/>
          </ac:spMkLst>
        </pc:spChg>
        <pc:spChg chg="mod">
          <ac:chgData name="Katarina Krajciova" userId="dc8681d6-4bee-415e-822d-6f9ae10badc0" providerId="ADAL" clId="{2EAA2AEF-5850-46B5-B923-8C696B4636DC}" dt="2023-07-24T12:09:24.972" v="192" actId="20577"/>
          <ac:spMkLst>
            <pc:docMk/>
            <pc:sldMk cId="2978923688" sldId="257"/>
            <ac:spMk id="3" creationId="{4B9CCC86-3E02-6687-F806-B398FBC1C6AD}"/>
          </ac:spMkLst>
        </pc:spChg>
      </pc:sldChg>
    </pc:docChg>
  </pc:docChgLst>
  <pc:docChgLst>
    <pc:chgData name="Katarina Krajciova" userId="dc8681d6-4bee-415e-822d-6f9ae10badc0" providerId="ADAL" clId="{906DDF9D-6853-4734-AB3C-87D7CB88DEAC}"/>
    <pc:docChg chg="modSld">
      <pc:chgData name="Katarina Krajciova" userId="dc8681d6-4bee-415e-822d-6f9ae10badc0" providerId="ADAL" clId="{906DDF9D-6853-4734-AB3C-87D7CB88DEAC}" dt="2023-08-14T12:54:15.193" v="17" actId="20577"/>
      <pc:docMkLst>
        <pc:docMk/>
      </pc:docMkLst>
      <pc:sldChg chg="modSp mod">
        <pc:chgData name="Katarina Krajciova" userId="dc8681d6-4bee-415e-822d-6f9ae10badc0" providerId="ADAL" clId="{906DDF9D-6853-4734-AB3C-87D7CB88DEAC}" dt="2023-08-14T12:54:15.193" v="17" actId="20577"/>
        <pc:sldMkLst>
          <pc:docMk/>
          <pc:sldMk cId="2978923688" sldId="257"/>
        </pc:sldMkLst>
        <pc:spChg chg="mod">
          <ac:chgData name="Katarina Krajciova" userId="dc8681d6-4bee-415e-822d-6f9ae10badc0" providerId="ADAL" clId="{906DDF9D-6853-4734-AB3C-87D7CB88DEAC}" dt="2023-08-14T12:54:15.193" v="17" actId="20577"/>
          <ac:spMkLst>
            <pc:docMk/>
            <pc:sldMk cId="2978923688" sldId="257"/>
            <ac:spMk id="3" creationId="{4B9CCC86-3E02-6687-F806-B398FBC1C6A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96401" y="3378954"/>
            <a:ext cx="6394567" cy="3479046"/>
          </a:xfrm>
          <a:custGeom>
            <a:avLst/>
            <a:gdLst>
              <a:gd name="connsiteX0" fmla="*/ 5171297 w 6394567"/>
              <a:gd name="connsiteY0" fmla="*/ 284 h 3479046"/>
              <a:gd name="connsiteX1" fmla="*/ 6394290 w 6394567"/>
              <a:gd name="connsiteY1" fmla="*/ 430072 h 3479046"/>
              <a:gd name="connsiteX2" fmla="*/ 6394567 w 6394567"/>
              <a:gd name="connsiteY2" fmla="*/ 430316 h 3479046"/>
              <a:gd name="connsiteX3" fmla="*/ 6394567 w 6394567"/>
              <a:gd name="connsiteY3" fmla="*/ 3479046 h 3479046"/>
              <a:gd name="connsiteX4" fmla="*/ 0 w 6394567"/>
              <a:gd name="connsiteY4" fmla="*/ 3479046 h 3479046"/>
              <a:gd name="connsiteX5" fmla="*/ 3916974 w 6394567"/>
              <a:gd name="connsiteY5" fmla="*/ 405504 h 3479046"/>
              <a:gd name="connsiteX6" fmla="*/ 3959456 w 6394567"/>
              <a:gd name="connsiteY6" fmla="*/ 373857 h 3479046"/>
              <a:gd name="connsiteX7" fmla="*/ 5052215 w 6394567"/>
              <a:gd name="connsiteY7" fmla="*/ 1756 h 3479046"/>
              <a:gd name="connsiteX8" fmla="*/ 5171297 w 6394567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32C74-82F4-2A29-889B-EF23CEE6A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1" y="1122363"/>
            <a:ext cx="6211185" cy="23052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CADD6-278F-604C-8A38-BBBAFC675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2" y="3549048"/>
            <a:ext cx="5029198" cy="1956278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3946B-3F5A-C916-B62B-8D5938EA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6539F-2DB8-FCDA-C884-9C3CD29B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AA7B3-5D3B-D493-8F6F-1FEBB8576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533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A4769-9A55-AF9B-4CE4-DFA07E71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45D9E-DBB4-B890-88D5-B4C03599E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15260-1C0B-A965-3114-D7C40D18B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F4D1-0334-3F24-69B4-06C7BD74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BA76D-3B8B-429D-9B32-54D6A6297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533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9C414-4A2F-78AF-ED60-6130D4C563B3}"/>
              </a:ext>
            </a:extLst>
          </p:cNvPr>
          <p:cNvSpPr/>
          <p:nvPr/>
        </p:nvSpPr>
        <p:spPr>
          <a:xfrm>
            <a:off x="6284115" y="3378954"/>
            <a:ext cx="5907885" cy="3479046"/>
          </a:xfrm>
          <a:custGeom>
            <a:avLst/>
            <a:gdLst>
              <a:gd name="connsiteX0" fmla="*/ 5171297 w 5907885"/>
              <a:gd name="connsiteY0" fmla="*/ 284 h 3479046"/>
              <a:gd name="connsiteX1" fmla="*/ 5813217 w 5907885"/>
              <a:gd name="connsiteY1" fmla="*/ 114238 h 3479046"/>
              <a:gd name="connsiteX2" fmla="*/ 5907885 w 5907885"/>
              <a:gd name="connsiteY2" fmla="*/ 151524 h 3479046"/>
              <a:gd name="connsiteX3" fmla="*/ 5907885 w 5907885"/>
              <a:gd name="connsiteY3" fmla="*/ 3479046 h 3479046"/>
              <a:gd name="connsiteX4" fmla="*/ 0 w 5907885"/>
              <a:gd name="connsiteY4" fmla="*/ 3479046 h 3479046"/>
              <a:gd name="connsiteX5" fmla="*/ 3916974 w 5907885"/>
              <a:gd name="connsiteY5" fmla="*/ 405504 h 3479046"/>
              <a:gd name="connsiteX6" fmla="*/ 3959456 w 5907885"/>
              <a:gd name="connsiteY6" fmla="*/ 373857 h 3479046"/>
              <a:gd name="connsiteX7" fmla="*/ 5052215 w 5907885"/>
              <a:gd name="connsiteY7" fmla="*/ 1756 h 3479046"/>
              <a:gd name="connsiteX8" fmla="*/ 5171297 w 5907885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07885" h="3479046">
                <a:moveTo>
                  <a:pt x="5171297" y="284"/>
                </a:moveTo>
                <a:cubicBezTo>
                  <a:pt x="5389485" y="3908"/>
                  <a:pt x="5606422" y="42249"/>
                  <a:pt x="5813217" y="114238"/>
                </a:cubicBezTo>
                <a:lnTo>
                  <a:pt x="5907885" y="151524"/>
                </a:lnTo>
                <a:lnTo>
                  <a:pt x="5907885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2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3410AE4-7FC7-589E-B6D3-0DA7B5FC5CE3}"/>
              </a:ext>
            </a:extLst>
          </p:cNvPr>
          <p:cNvSpPr/>
          <p:nvPr/>
        </p:nvSpPr>
        <p:spPr>
          <a:xfrm flipH="1" flipV="1">
            <a:off x="0" y="0"/>
            <a:ext cx="2923855" cy="1479128"/>
          </a:xfrm>
          <a:custGeom>
            <a:avLst/>
            <a:gdLst>
              <a:gd name="connsiteX0" fmla="*/ 2923855 w 2923855"/>
              <a:gd name="connsiteY0" fmla="*/ 1479128 h 1479128"/>
              <a:gd name="connsiteX1" fmla="*/ 0 w 2923855"/>
              <a:gd name="connsiteY1" fmla="*/ 1479128 h 1479128"/>
              <a:gd name="connsiteX2" fmla="*/ 1368245 w 2923855"/>
              <a:gd name="connsiteY2" fmla="*/ 405504 h 1479128"/>
              <a:gd name="connsiteX3" fmla="*/ 1410727 w 2923855"/>
              <a:gd name="connsiteY3" fmla="*/ 373857 h 1479128"/>
              <a:gd name="connsiteX4" fmla="*/ 2503486 w 2923855"/>
              <a:gd name="connsiteY4" fmla="*/ 1756 h 1479128"/>
              <a:gd name="connsiteX5" fmla="*/ 2622568 w 2923855"/>
              <a:gd name="connsiteY5" fmla="*/ 284 h 1479128"/>
              <a:gd name="connsiteX6" fmla="*/ 2785835 w 2923855"/>
              <a:gd name="connsiteY6" fmla="*/ 9494 h 1479128"/>
              <a:gd name="connsiteX7" fmla="*/ 2923855 w 2923855"/>
              <a:gd name="connsiteY7" fmla="*/ 28352 h 147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3855" h="1479128">
                <a:moveTo>
                  <a:pt x="2923855" y="1479128"/>
                </a:moveTo>
                <a:lnTo>
                  <a:pt x="0" y="1479128"/>
                </a:lnTo>
                <a:lnTo>
                  <a:pt x="1368245" y="405504"/>
                </a:lnTo>
                <a:lnTo>
                  <a:pt x="1410727" y="373857"/>
                </a:lnTo>
                <a:cubicBezTo>
                  <a:pt x="1742357" y="139664"/>
                  <a:pt x="2122368" y="17528"/>
                  <a:pt x="2503486" y="1756"/>
                </a:cubicBezTo>
                <a:cubicBezTo>
                  <a:pt x="2543187" y="114"/>
                  <a:pt x="2582898" y="-375"/>
                  <a:pt x="2622568" y="284"/>
                </a:cubicBezTo>
                <a:cubicBezTo>
                  <a:pt x="2677115" y="1190"/>
                  <a:pt x="2731584" y="4266"/>
                  <a:pt x="2785835" y="9494"/>
                </a:cubicBezTo>
                <a:lnTo>
                  <a:pt x="2923855" y="28352"/>
                </a:lnTo>
                <a:close/>
              </a:path>
            </a:pathLst>
          </a:custGeom>
          <a:gradFill>
            <a:gsLst>
              <a:gs pos="3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81CBD-08D9-3C9A-7620-24F2D640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709738"/>
            <a:ext cx="6455434" cy="29812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5AE2B-1716-CEEC-73F8-E81F59192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4759252"/>
            <a:ext cx="5397260" cy="95574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F3052-6EE8-979F-04FB-1B8DF81F2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86285-161A-6869-27C2-0A159C23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ED64F-5DAB-238D-C34A-1DCCB1222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415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484D0-7460-7B08-F1EE-96EABE40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936841"/>
            <a:ext cx="10092477" cy="9536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0B7F9-8ECB-7079-A11E-51D3903E2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E97161-CAF5-CA48-D814-7ACD43AB9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795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BD680-4E7A-5155-3CAE-6BD44EE8B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A152D-EFF2-B3AA-3F25-14E11367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BD6032-FD7A-BFFD-9BE5-48EDBEFB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391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47F4D-4855-340E-03F3-4860885EC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63283"/>
            <a:ext cx="10096500" cy="9160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EB472-7426-C288-B5F6-0A1232DCE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1" y="1879287"/>
            <a:ext cx="4739628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94F9C-B6FA-97C3-F618-0CF956CB5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1" y="2505075"/>
            <a:ext cx="4739628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F5665C-7910-AFA2-350F-42C06ED5A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330" y="1879287"/>
            <a:ext cx="4762970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71352E-1DE0-F0CD-6F81-1D8FF59C2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330" y="2505075"/>
            <a:ext cx="4762970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38F7E4-7D9E-4736-3269-4F0C4699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8386CF-9A84-8D2A-BC47-C951DD994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80844D-FE1F-49E7-3BBD-527FB72E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399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F691C-93A5-1364-00A9-A470C289F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57223"/>
            <a:ext cx="8886884" cy="104307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E055BD-4154-B9D1-0B5B-B1E3A06B6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2A9E4A-03D1-7A8B-233D-014A3248F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CEFC4-D276-DF45-F395-F5BD2EA7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97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12C0AD-76F4-FCE4-2717-0A9AA435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83BB66-3F41-7F1D-5108-B3F679A88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A6DA0-07AE-4BE4-B82F-7936D0E3E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727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FB75-C953-0BD0-4E2E-71776742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70626"/>
            <a:ext cx="3705225" cy="128677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AA52-60F3-40F2-673B-5848F4253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75426"/>
            <a:ext cx="5980112" cy="47683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167E8-C561-5A72-AED3-442F66DDE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BFED3-7CB3-1B8B-9504-13A121CAD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456C9-19A0-4441-B1AF-B7AFBF64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898EA-84CC-411C-0012-D3149536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229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1E10-1458-2553-05B4-313F7E26D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82128"/>
            <a:ext cx="3705225" cy="1275272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C0F677-F177-6DED-1920-685B9D9FF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43000"/>
            <a:ext cx="5980112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D1CB1-2109-480E-8904-4077C94D6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0DB38-7CB9-2140-BC21-6D2E7DD0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448AD-3B1D-4B5E-CAB9-BB5FD2CDE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EF53D-CF5A-87A2-E973-3B8CCDEB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6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50D2E-0561-F284-F89A-AAE3CD09A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10239338" cy="9536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57C4C-16EC-2477-6332-830F53011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9848" y="2139696"/>
            <a:ext cx="10239338" cy="36776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940D3-6996-1C08-F1AF-87C35465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676C3-588F-B636-8CE0-AA2CBFBC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EF8A9-EB1E-B344-A4B8-B58D0633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224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EF3A28-33E4-2796-AE7A-1234569F5C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4950" y="1081177"/>
            <a:ext cx="2508849" cy="46338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185FC-2BBB-E997-A5CD-F2C6CF6B7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6800" y="1081177"/>
            <a:ext cx="7505700" cy="46338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4B3C-96CD-071C-C2AD-2C7E04F8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A2B04-F5E0-C5A3-C77D-6AE9A9E91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55BC2-C712-C4A4-50EC-E10D8834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55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1F4A25-A386-9574-775C-E5E5F9FC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8886884" cy="953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7885F-2B7B-74DB-9996-E0ACEBC9D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139696"/>
            <a:ext cx="8883836" cy="3677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4F519-BA47-2B81-CC1C-7E1F119EC6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E351CED-465B-40B5-ADCE-957C918F227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52D7B-C352-1630-4C3D-7D5983C04D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E04F0-DF9B-480B-CC46-BAE7A81FB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1"/>
                </a:solidFill>
              </a:defRPr>
            </a:lvl1pPr>
          </a:lstStyle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80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89EBE4E-5983-B393-1D5E-731351065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CEF5482-568A-9463-C672-BC6D644DF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540000" flipV="1">
            <a:off x="-39511" y="-72076"/>
            <a:ext cx="8582352" cy="4875036"/>
          </a:xfrm>
          <a:custGeom>
            <a:avLst/>
            <a:gdLst>
              <a:gd name="connsiteX0" fmla="*/ 1259133 w 8582352"/>
              <a:gd name="connsiteY0" fmla="*/ 1707 h 4875036"/>
              <a:gd name="connsiteX1" fmla="*/ 29139 w 8582352"/>
              <a:gd name="connsiteY1" fmla="*/ 317762 h 4875036"/>
              <a:gd name="connsiteX2" fmla="*/ 0 w 8582352"/>
              <a:gd name="connsiteY2" fmla="*/ 333585 h 4875036"/>
              <a:gd name="connsiteX3" fmla="*/ 79271 w 8582352"/>
              <a:gd name="connsiteY3" fmla="*/ 4875036 h 4875036"/>
              <a:gd name="connsiteX4" fmla="*/ 8582352 w 8582352"/>
              <a:gd name="connsiteY4" fmla="*/ 4726614 h 4875036"/>
              <a:gd name="connsiteX5" fmla="*/ 3064323 w 8582352"/>
              <a:gd name="connsiteY5" fmla="*/ 550287 h 4875036"/>
              <a:gd name="connsiteX6" fmla="*/ 3002736 w 8582352"/>
              <a:gd name="connsiteY6" fmla="*/ 506058 h 4875036"/>
              <a:gd name="connsiteX7" fmla="*/ 1429589 w 8582352"/>
              <a:gd name="connsiteY7" fmla="*/ 840 h 4875036"/>
              <a:gd name="connsiteX8" fmla="*/ 1259133 w 8582352"/>
              <a:gd name="connsiteY8" fmla="*/ 1707 h 4875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82352" h="4875036">
                <a:moveTo>
                  <a:pt x="1259133" y="1707"/>
                </a:moveTo>
                <a:cubicBezTo>
                  <a:pt x="833461" y="16212"/>
                  <a:pt x="412733" y="123046"/>
                  <a:pt x="29139" y="317762"/>
                </a:cubicBezTo>
                <a:lnTo>
                  <a:pt x="0" y="333585"/>
                </a:lnTo>
                <a:lnTo>
                  <a:pt x="79271" y="4875036"/>
                </a:lnTo>
                <a:lnTo>
                  <a:pt x="8582352" y="4726614"/>
                </a:lnTo>
                <a:lnTo>
                  <a:pt x="3064323" y="550287"/>
                </a:lnTo>
                <a:lnTo>
                  <a:pt x="3002736" y="506058"/>
                </a:lnTo>
                <a:cubicBezTo>
                  <a:pt x="2522288" y="179187"/>
                  <a:pt x="1975404" y="13891"/>
                  <a:pt x="1429589" y="840"/>
                </a:cubicBezTo>
                <a:cubicBezTo>
                  <a:pt x="1372734" y="-519"/>
                  <a:pt x="1315889" y="-227"/>
                  <a:pt x="1259133" y="1707"/>
                </a:cubicBezTo>
                <a:close/>
              </a:path>
            </a:pathLst>
          </a:custGeom>
          <a:gradFill>
            <a:gsLst>
              <a:gs pos="22000">
                <a:schemeClr val="bg2">
                  <a:alpha val="80000"/>
                </a:schemeClr>
              </a:gs>
              <a:gs pos="100000">
                <a:schemeClr val="accent1">
                  <a:lumMod val="60000"/>
                  <a:lumOff val="40000"/>
                  <a:alpha val="86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2F59787-BA06-C156-5FCE-F732902642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7142" y="691723"/>
            <a:ext cx="10051156" cy="896819"/>
          </a:xfrm>
        </p:spPr>
        <p:txBody>
          <a:bodyPr>
            <a:normAutofit/>
          </a:bodyPr>
          <a:lstStyle/>
          <a:p>
            <a:r>
              <a:rPr lang="sk-SK" dirty="0"/>
              <a:t>Zber obnoseného a nepotrebného šatstva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47FB74D-7063-F180-1E0C-BE66DDD31D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7144" y="1873044"/>
            <a:ext cx="3349214" cy="1555955"/>
          </a:xfrm>
        </p:spPr>
        <p:txBody>
          <a:bodyPr>
            <a:normAutofit fontScale="85000" lnSpcReduction="10000"/>
          </a:bodyPr>
          <a:lstStyle/>
          <a:p>
            <a:r>
              <a:rPr lang="sk-SK" dirty="0"/>
              <a:t>Šatstvo letné, zimné a to najmä vypraté  je potrebné zabaliť do priesvitného igelitového vreca tak, aby nedošlo k znehodnoteniu pri vývoze.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38784C3-11AE-0BE2-6339-1A2BDAC7F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740000" flipV="1">
            <a:off x="7888979" y="5014859"/>
            <a:ext cx="4324338" cy="1889417"/>
          </a:xfrm>
          <a:custGeom>
            <a:avLst/>
            <a:gdLst>
              <a:gd name="connsiteX0" fmla="*/ 26412 w 4324338"/>
              <a:gd name="connsiteY0" fmla="*/ 1889417 h 1889417"/>
              <a:gd name="connsiteX1" fmla="*/ 4324338 w 4324338"/>
              <a:gd name="connsiteY1" fmla="*/ 1814397 h 1889417"/>
              <a:gd name="connsiteX2" fmla="*/ 2459858 w 4324338"/>
              <a:gd name="connsiteY2" fmla="*/ 403264 h 1889417"/>
              <a:gd name="connsiteX3" fmla="*/ 2414726 w 4324338"/>
              <a:gd name="connsiteY3" fmla="*/ 370852 h 1889417"/>
              <a:gd name="connsiteX4" fmla="*/ 1261883 w 4324338"/>
              <a:gd name="connsiteY4" fmla="*/ 615 h 1889417"/>
              <a:gd name="connsiteX5" fmla="*/ 70385 w 4324338"/>
              <a:gd name="connsiteY5" fmla="*/ 326182 h 1889417"/>
              <a:gd name="connsiteX6" fmla="*/ 0 w 4324338"/>
              <a:gd name="connsiteY6" fmla="*/ 376291 h 1889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4338" h="1889417">
                <a:moveTo>
                  <a:pt x="26412" y="1889417"/>
                </a:moveTo>
                <a:lnTo>
                  <a:pt x="4324338" y="1814397"/>
                </a:lnTo>
                <a:lnTo>
                  <a:pt x="2459858" y="403264"/>
                </a:lnTo>
                <a:lnTo>
                  <a:pt x="2414726" y="370852"/>
                </a:lnTo>
                <a:cubicBezTo>
                  <a:pt x="2062641" y="131313"/>
                  <a:pt x="1661870" y="10180"/>
                  <a:pt x="1261883" y="615"/>
                </a:cubicBezTo>
                <a:cubicBezTo>
                  <a:pt x="845229" y="-9347"/>
                  <a:pt x="429425" y="101751"/>
                  <a:pt x="70385" y="326182"/>
                </a:cubicBezTo>
                <a:lnTo>
                  <a:pt x="0" y="376291"/>
                </a:lnTo>
                <a:close/>
              </a:path>
            </a:pathLst>
          </a:custGeom>
          <a:gradFill>
            <a:gsLst>
              <a:gs pos="27000">
                <a:schemeClr val="bg2">
                  <a:alpha val="80000"/>
                </a:schemeClr>
              </a:gs>
              <a:gs pos="100000">
                <a:schemeClr val="accent1">
                  <a:lumMod val="60000"/>
                  <a:lumOff val="40000"/>
                  <a:alpha val="92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EA7AD0A0-15F1-5440-6B20-5F8F378FACB8}"/>
              </a:ext>
            </a:extLst>
          </p:cNvPr>
          <p:cNvSpPr txBox="1"/>
          <p:nvPr/>
        </p:nvSpPr>
        <p:spPr>
          <a:xfrm>
            <a:off x="4695983" y="2123268"/>
            <a:ext cx="52269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>
                <a:solidFill>
                  <a:srgbClr val="008000"/>
                </a:solidFill>
              </a:rPr>
              <a:t>Zbierame</a:t>
            </a:r>
          </a:p>
          <a:p>
            <a:r>
              <a:rPr lang="sk-SK" sz="2000" dirty="0"/>
              <a:t>- pánske, dámske a detské oblečenie </a:t>
            </a:r>
          </a:p>
          <a:p>
            <a:r>
              <a:rPr lang="sk-SK" sz="2000" dirty="0"/>
              <a:t>- opasky, kabelky, topánky a bytový textil 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3232421B-8CC7-39D8-485F-4B1F6782ACEF}"/>
              </a:ext>
            </a:extLst>
          </p:cNvPr>
          <p:cNvSpPr txBox="1"/>
          <p:nvPr/>
        </p:nvSpPr>
        <p:spPr>
          <a:xfrm>
            <a:off x="4695983" y="3429001"/>
            <a:ext cx="726495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>
                <a:solidFill>
                  <a:srgbClr val="FF0000"/>
                </a:solidFill>
              </a:rPr>
              <a:t>Nezbierame</a:t>
            </a:r>
          </a:p>
          <a:p>
            <a:r>
              <a:rPr lang="sk-SK" sz="2000" dirty="0"/>
              <a:t>- textilný odpad nevhodný na ďalšie použitie</a:t>
            </a:r>
          </a:p>
          <a:p>
            <a:r>
              <a:rPr lang="sk-SK" sz="2000" dirty="0"/>
              <a:t>- </a:t>
            </a:r>
            <a:r>
              <a:rPr lang="sk-SK" sz="2000" b="1" dirty="0"/>
              <a:t>znehodnotený, poškodený, špinavý a nepoužiteľný textil</a:t>
            </a:r>
          </a:p>
          <a:p>
            <a:endParaRPr lang="sk-SK" dirty="0"/>
          </a:p>
        </p:txBody>
      </p:sp>
      <p:pic>
        <p:nvPicPr>
          <p:cNvPr id="8" name="Obrázok 7" descr="Obrázok, na ktorom je ošatenie, žltý, mikina, mikina s kapucňou&#10;&#10;Automaticky generovaný popis">
            <a:extLst>
              <a:ext uri="{FF2B5EF4-FFF2-40B4-BE49-F238E27FC236}">
                <a16:creationId xmlns:a16="http://schemas.microsoft.com/office/drawing/2014/main" id="{797E7356-27D5-047D-953B-35CE81E3BF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23" y="4936965"/>
            <a:ext cx="2247900" cy="1685925"/>
          </a:xfrm>
          <a:prstGeom prst="rect">
            <a:avLst/>
          </a:prstGeom>
        </p:spPr>
      </p:pic>
      <p:pic>
        <p:nvPicPr>
          <p:cNvPr id="12" name="Obrázok 11" descr="Obrázok, na ktorom je ošatenie, kabát, móda&#10;&#10;Automaticky generovaný popis">
            <a:extLst>
              <a:ext uri="{FF2B5EF4-FFF2-40B4-BE49-F238E27FC236}">
                <a16:creationId xmlns:a16="http://schemas.microsoft.com/office/drawing/2014/main" id="{6B0D67F4-696E-BDF5-37FF-43FC729670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007" y="1855855"/>
            <a:ext cx="1921376" cy="1685924"/>
          </a:xfrm>
          <a:prstGeom prst="rect">
            <a:avLst/>
          </a:prstGeom>
        </p:spPr>
      </p:pic>
      <p:pic>
        <p:nvPicPr>
          <p:cNvPr id="15" name="Obrázok 14" descr="Obrázok, na ktorom je ošatenie, nohavice&#10;&#10;Automaticky generovaný popis">
            <a:extLst>
              <a:ext uri="{FF2B5EF4-FFF2-40B4-BE49-F238E27FC236}">
                <a16:creationId xmlns:a16="http://schemas.microsoft.com/office/drawing/2014/main" id="{0036BBF1-6948-1238-5727-2C699ACCB7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392" y="4299641"/>
            <a:ext cx="1865376" cy="1865376"/>
          </a:xfrm>
          <a:prstGeom prst="rect">
            <a:avLst/>
          </a:prstGeom>
        </p:spPr>
      </p:pic>
      <p:pic>
        <p:nvPicPr>
          <p:cNvPr id="17" name="Obrázok 16" descr="Obrázok, na ktorom je náčrt, kresba, obrysy, ilustrácia&#10;&#10;Automaticky generovaný popis">
            <a:extLst>
              <a:ext uri="{FF2B5EF4-FFF2-40B4-BE49-F238E27FC236}">
                <a16:creationId xmlns:a16="http://schemas.microsoft.com/office/drawing/2014/main" id="{45525311-9BAF-CD85-CFF4-187F78868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116" y="4765876"/>
            <a:ext cx="1666082" cy="1292662"/>
          </a:xfrm>
          <a:prstGeom prst="rect">
            <a:avLst/>
          </a:prstGeom>
        </p:spPr>
      </p:pic>
      <p:pic>
        <p:nvPicPr>
          <p:cNvPr id="1027" name="Obrázok 3">
            <a:extLst>
              <a:ext uri="{FF2B5EF4-FFF2-40B4-BE49-F238E27FC236}">
                <a16:creationId xmlns:a16="http://schemas.microsoft.com/office/drawing/2014/main" id="{35BF59F6-8446-EF6A-D2A2-848A075EE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5785" y="5979075"/>
            <a:ext cx="210502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1736650"/>
      </p:ext>
    </p:extLst>
  </p:cSld>
  <p:clrMapOvr>
    <a:masterClrMapping/>
  </p:clrMapOvr>
</p:sld>
</file>

<file path=ppt/theme/theme1.xml><?xml version="1.0" encoding="utf-8"?>
<a:theme xmlns:a="http://schemas.openxmlformats.org/drawingml/2006/main" name="SwellVTI">
  <a:themeElements>
    <a:clrScheme name="AnalogousFromLightSeedLeftStep">
      <a:dk1>
        <a:srgbClr val="000000"/>
      </a:dk1>
      <a:lt1>
        <a:srgbClr val="FFFFFF"/>
      </a:lt1>
      <a:dk2>
        <a:srgbClr val="243541"/>
      </a:dk2>
      <a:lt2>
        <a:srgbClr val="E2E8E7"/>
      </a:lt2>
      <a:accent1>
        <a:srgbClr val="C6969C"/>
      </a:accent1>
      <a:accent2>
        <a:srgbClr val="BA7F9F"/>
      </a:accent2>
      <a:accent3>
        <a:srgbClr val="C492C2"/>
      </a:accent3>
      <a:accent4>
        <a:srgbClr val="A47FBA"/>
      </a:accent4>
      <a:accent5>
        <a:srgbClr val="A096C6"/>
      </a:accent5>
      <a:accent6>
        <a:srgbClr val="7F8BBA"/>
      </a:accent6>
      <a:hlink>
        <a:srgbClr val="568E87"/>
      </a:hlink>
      <a:folHlink>
        <a:srgbClr val="7F7F7F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ellVTI" id="{8361A04D-931A-43DC-973B-1B0B1DD5DECC}" vid="{6DDB23E8-D18E-4BDA-98D6-324466149EB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</TotalTime>
  <Words>63</Words>
  <Application>Microsoft Office PowerPoint</Application>
  <PresentationFormat>Širokouhlá</PresentationFormat>
  <Paragraphs>8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4" baseType="lpstr">
      <vt:lpstr>Arial</vt:lpstr>
      <vt:lpstr>Neue Haas Grotesk Text Pro</vt:lpstr>
      <vt:lpstr>SwellVTI</vt:lpstr>
      <vt:lpstr>Zber obnoseného a nepotrebného šatstva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Zber obnoseného a nepotrebného šatstva</dc:title>
  <dc:creator>Katarina Krajciova</dc:creator>
  <cp:lastModifiedBy>Katarina Krajciova</cp:lastModifiedBy>
  <cp:revision>2</cp:revision>
  <dcterms:created xsi:type="dcterms:W3CDTF">2023-07-20T08:49:49Z</dcterms:created>
  <dcterms:modified xsi:type="dcterms:W3CDTF">2024-04-16T13:02:22Z</dcterms:modified>
</cp:coreProperties>
</file>